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7afb4b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7afb4b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7afb4bf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7afb4bf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7afb4bf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7afb4b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7afb4b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b7afb4b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7afb4bf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7afb4bf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7afb4b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7afb4b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7afb4bf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7afb4b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7afb4bf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7afb4bf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learn.adafruit.com/raspberry-pi-analog-to-digital-converters/ads1015-slash-ads11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Gazebo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 El-Hajj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8471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Monitor Solar panel every 30 minutes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will be gathered from 4 solar panels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Measuring current of the solar panel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ACS</a:t>
            </a:r>
            <a:r>
              <a:rPr lang="en" sz="1600"/>
              <a:t>712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550" y="1264575"/>
            <a:ext cx="24574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00" y="3408150"/>
            <a:ext cx="3636700" cy="1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975"/>
            <a:ext cx="9143999" cy="323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8925"/>
            <a:ext cx="3850175" cy="3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936" y="2432275"/>
            <a:ext cx="4782062" cy="271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</a:t>
            </a:r>
            <a:r>
              <a:rPr lang="en"/>
              <a:t>Soldered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31000" y="1730500"/>
            <a:ext cx="3228300" cy="35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3100" y="1862525"/>
            <a:ext cx="284787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Case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0725"/>
            <a:ext cx="4874625" cy="28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425" y="2181100"/>
            <a:ext cx="3964576" cy="296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code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550"/>
            <a:ext cx="9144000" cy="2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Knowledge 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448875" y="1730075"/>
            <a:ext cx="82296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Technical 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Unix Internals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https://learn.adafruit.com/raspberry-pi-analog-to-digital-converters/ads1015-slash-ads1115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Embedded Systems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